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53" r:id="rId3"/>
    <p:sldId id="314" r:id="rId4"/>
    <p:sldId id="313" r:id="rId5"/>
    <p:sldId id="350" r:id="rId6"/>
    <p:sldId id="349" r:id="rId7"/>
    <p:sldId id="354" r:id="rId8"/>
    <p:sldId id="315" r:id="rId9"/>
    <p:sldId id="343" r:id="rId10"/>
    <p:sldId id="348" r:id="rId11"/>
    <p:sldId id="316" r:id="rId12"/>
    <p:sldId id="328" r:id="rId13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60"/>
  </p:normalViewPr>
  <p:slideViewPr>
    <p:cSldViewPr>
      <p:cViewPr varScale="1">
        <p:scale>
          <a:sx n="69" d="100"/>
          <a:sy n="69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19/08/2021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42343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450380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13:</a:t>
            </a:r>
            <a:r>
              <a:rPr lang="vi-VN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CHUNG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 3)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355184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59" y="332828"/>
            <a:ext cx="8148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</a:rPr>
              <a:t>PHÒNG GIÁO DỤC &amp; ĐÀO TẠO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huyện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Gia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Lâm</a:t>
            </a:r>
            <a:r>
              <a:rPr lang="vi-VN" altLang="en-US" sz="2400" b="1" dirty="0" smtClean="0">
                <a:solidFill>
                  <a:srgbClr val="FF0000"/>
                </a:solidFill>
              </a:rPr>
              <a:t> </a:t>
            </a:r>
            <a:endParaRPr lang="vi-VN" alt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dirty="0"/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TRƯỜNG TIỂU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HỌC: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Quang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</a:rPr>
              <a:t>Trung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31268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05AD-F8C3-47C4-B7FD-4D5160AA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65"/>
            <a:ext cx="4248472" cy="1143000"/>
          </a:xfrm>
        </p:spPr>
        <p:txBody>
          <a:bodyPr/>
          <a:lstStyle/>
          <a:p>
            <a:r>
              <a:rPr lang="en-US" sz="4400"/>
              <a:t>3. &gt;,&lt;, =, ?</a:t>
            </a:r>
            <a:br>
              <a:rPr lang="en-US" sz="4400"/>
            </a:br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A313725-B872-4C7F-89FF-DE60197D8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68927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AB4152-D660-479A-8675-ADF2B3D97281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F393D-2D90-4B94-815E-BD3B450FABB8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82133-B821-4061-A40D-14D23E03AD85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6A9BDA-2EF8-4B38-BE4C-9E4091A5AF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AB870-A1DB-4184-BD16-D7803861816B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208EA-86B5-4BE6-9024-C6A8D6EFD32C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730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5729-DAD5-4F76-92F9-822EEA07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6BBA45-303E-4676-88B9-CA17F3F46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37225" r="961" b="21409"/>
          <a:stretch/>
        </p:blipFill>
        <p:spPr>
          <a:xfrm>
            <a:off x="0" y="-46587"/>
            <a:ext cx="9144000" cy="690458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46E27C-FF01-4ECA-9918-3CE141AF9CAF}"/>
              </a:ext>
            </a:extLst>
          </p:cNvPr>
          <p:cNvSpPr/>
          <p:nvPr/>
        </p:nvSpPr>
        <p:spPr>
          <a:xfrm>
            <a:off x="4499992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D2FB1E-AA5B-4E46-A2CF-A11CFCEFBF88}"/>
              </a:ext>
            </a:extLst>
          </p:cNvPr>
          <p:cNvSpPr/>
          <p:nvPr/>
        </p:nvSpPr>
        <p:spPr>
          <a:xfrm>
            <a:off x="5364088" y="5877272"/>
            <a:ext cx="43204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7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1930-6A1E-411D-9CB9-F6927E6B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 84, 85)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5E3B-A888-4DF3-94B9-2E61E52F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538-4B73-4131-A596-8124495B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EF7A10-BE42-47B9-9A80-E45605F01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10" t="26088" r="960" b="56411"/>
          <a:stretch/>
        </p:blipFill>
        <p:spPr bwMode="auto">
          <a:xfrm>
            <a:off x="-972616" y="0"/>
            <a:ext cx="11305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CBDA-04DC-462E-94E6-3BFCDE46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6DD1B-709F-4083-9CD4-0DE01AAC0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10" t="26088" r="960" b="56411"/>
          <a:stretch/>
        </p:blipFill>
        <p:spPr>
          <a:xfrm>
            <a:off x="-972616" y="0"/>
            <a:ext cx="11305256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667775-501C-44AA-8D0C-F01CC9C710E8}"/>
              </a:ext>
            </a:extLst>
          </p:cNvPr>
          <p:cNvSpPr/>
          <p:nvPr/>
        </p:nvSpPr>
        <p:spPr>
          <a:xfrm>
            <a:off x="3563888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0976A7-8B50-4C5D-AD66-370F3D14B3FD}"/>
              </a:ext>
            </a:extLst>
          </p:cNvPr>
          <p:cNvSpPr/>
          <p:nvPr/>
        </p:nvSpPr>
        <p:spPr>
          <a:xfrm>
            <a:off x="457772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B5676C-883B-4FA4-B653-CF89128ED2A4}"/>
              </a:ext>
            </a:extLst>
          </p:cNvPr>
          <p:cNvSpPr/>
          <p:nvPr/>
        </p:nvSpPr>
        <p:spPr>
          <a:xfrm>
            <a:off x="5580112" y="4797152"/>
            <a:ext cx="504056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721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3F81-9D0B-41BF-9434-B30E26BB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07FF-F567-490A-A055-8706401F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79DA5-80F7-4C5B-8309-4607FC9C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3200"/>
          <a:stretch/>
        </p:blipFill>
        <p:spPr>
          <a:xfrm>
            <a:off x="-324544" y="0"/>
            <a:ext cx="948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5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E416-DEAE-4EDF-8008-F44CB1E9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9F27E-D3F0-49C8-A5B5-54CD14D28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8" t="35300" r="303" b="33200"/>
          <a:stretch/>
        </p:blipFill>
        <p:spPr>
          <a:xfrm>
            <a:off x="-324543" y="0"/>
            <a:ext cx="9468544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F1FD93-C271-46C4-94A5-C1D3D551CCF8}"/>
              </a:ext>
            </a:extLst>
          </p:cNvPr>
          <p:cNvSpPr/>
          <p:nvPr/>
        </p:nvSpPr>
        <p:spPr>
          <a:xfrm>
            <a:off x="3419872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DCDBC-AA90-4E38-BBD2-D3DC6EE37F7E}"/>
              </a:ext>
            </a:extLst>
          </p:cNvPr>
          <p:cNvSpPr/>
          <p:nvPr/>
        </p:nvSpPr>
        <p:spPr>
          <a:xfrm>
            <a:off x="4283968" y="5226526"/>
            <a:ext cx="43204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C86536-CE8E-4265-816E-2CE9F93E39CA}"/>
              </a:ext>
            </a:extLst>
          </p:cNvPr>
          <p:cNvSpPr/>
          <p:nvPr/>
        </p:nvSpPr>
        <p:spPr>
          <a:xfrm>
            <a:off x="5004048" y="5229200"/>
            <a:ext cx="5760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64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747-B397-4A82-A22E-7A541C62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CE5F0-FEE6-4369-8463-6275A123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22906" r="960" b="59593"/>
          <a:stretch/>
        </p:blipFill>
        <p:spPr>
          <a:xfrm>
            <a:off x="-180528" y="0"/>
            <a:ext cx="9282481" cy="685800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50C71D-CB93-4C2D-BBD7-033CCBF9F690}"/>
              </a:ext>
            </a:extLst>
          </p:cNvPr>
          <p:cNvSpPr/>
          <p:nvPr/>
        </p:nvSpPr>
        <p:spPr>
          <a:xfrm>
            <a:off x="2195736" y="1988840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CE84D4-E73E-43B8-A9C1-AF2D0024B23A}"/>
              </a:ext>
            </a:extLst>
          </p:cNvPr>
          <p:cNvSpPr/>
          <p:nvPr/>
        </p:nvSpPr>
        <p:spPr>
          <a:xfrm>
            <a:off x="2178794" y="3132138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8FE047-169F-48CF-8788-F1B477CAE947}"/>
              </a:ext>
            </a:extLst>
          </p:cNvPr>
          <p:cNvSpPr/>
          <p:nvPr/>
        </p:nvSpPr>
        <p:spPr>
          <a:xfrm>
            <a:off x="2211299" y="427982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82D785-3EFA-4C76-A518-C4A740BD2072}"/>
              </a:ext>
            </a:extLst>
          </p:cNvPr>
          <p:cNvSpPr/>
          <p:nvPr/>
        </p:nvSpPr>
        <p:spPr>
          <a:xfrm>
            <a:off x="6516216" y="427982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A0F495-1BEE-4DEB-9433-7AC01E4E67D7}"/>
              </a:ext>
            </a:extLst>
          </p:cNvPr>
          <p:cNvSpPr/>
          <p:nvPr/>
        </p:nvSpPr>
        <p:spPr>
          <a:xfrm>
            <a:off x="6516216" y="3141819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016066-C726-47C0-BA4F-FBE608FDC6B6}"/>
              </a:ext>
            </a:extLst>
          </p:cNvPr>
          <p:cNvSpPr/>
          <p:nvPr/>
        </p:nvSpPr>
        <p:spPr>
          <a:xfrm>
            <a:off x="6516216" y="1986643"/>
            <a:ext cx="43204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891931-63A5-4898-8E8B-2595D8183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76642"/>
              </p:ext>
            </p:extLst>
          </p:nvPr>
        </p:nvGraphicFramePr>
        <p:xfrm>
          <a:off x="794166" y="2636912"/>
          <a:ext cx="755566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28373769"/>
                    </a:ext>
                  </a:extLst>
                </a:gridCol>
                <a:gridCol w="3206890">
                  <a:extLst>
                    <a:ext uri="{9D8B030D-6E8A-4147-A177-3AD203B41FA5}">
                      <a16:colId xmlns:a16="http://schemas.microsoft.com/office/drawing/2014/main" val="537763827"/>
                    </a:ext>
                  </a:extLst>
                </a:gridCol>
                <a:gridCol w="648736">
                  <a:extLst>
                    <a:ext uri="{9D8B030D-6E8A-4147-A177-3AD203B41FA5}">
                      <a16:colId xmlns:a16="http://schemas.microsoft.com/office/drawing/2014/main" val="3926614722"/>
                    </a:ext>
                  </a:extLst>
                </a:gridCol>
                <a:gridCol w="3123978">
                  <a:extLst>
                    <a:ext uri="{9D8B030D-6E8A-4147-A177-3AD203B41FA5}">
                      <a16:colId xmlns:a16="http://schemas.microsoft.com/office/drawing/2014/main" val="390731628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	 4 + 1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+ 4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82804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	 10 –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+ 2	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87773"/>
                  </a:ext>
                </a:extLst>
              </a:tr>
              <a:tr h="347072"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	 2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	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8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552D91-06CB-4108-A987-044203EDFBDF}"/>
              </a:ext>
            </a:extLst>
          </p:cNvPr>
          <p:cNvSpPr txBox="1"/>
          <p:nvPr/>
        </p:nvSpPr>
        <p:spPr>
          <a:xfrm>
            <a:off x="1849915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AFE18-A19B-471C-ADC7-2441969CC759}"/>
              </a:ext>
            </a:extLst>
          </p:cNvPr>
          <p:cNvSpPr txBox="1"/>
          <p:nvPr/>
        </p:nvSpPr>
        <p:spPr>
          <a:xfrm>
            <a:off x="1849917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B4C84-8757-4DBD-937B-D5CB2C9DF9A6}"/>
              </a:ext>
            </a:extLst>
          </p:cNvPr>
          <p:cNvSpPr txBox="1"/>
          <p:nvPr/>
        </p:nvSpPr>
        <p:spPr>
          <a:xfrm>
            <a:off x="1849916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2A0AA-9C92-4940-BEBD-CE20E909904C}"/>
              </a:ext>
            </a:extLst>
          </p:cNvPr>
          <p:cNvSpPr txBox="1"/>
          <p:nvPr/>
        </p:nvSpPr>
        <p:spPr>
          <a:xfrm>
            <a:off x="6554804" y="264582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F42E9-2868-429D-8804-7143B499D9CC}"/>
              </a:ext>
            </a:extLst>
          </p:cNvPr>
          <p:cNvSpPr txBox="1"/>
          <p:nvPr/>
        </p:nvSpPr>
        <p:spPr>
          <a:xfrm>
            <a:off x="6554805" y="3265547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67B237-8150-4786-A294-78D1456C70BE}"/>
              </a:ext>
            </a:extLst>
          </p:cNvPr>
          <p:cNvSpPr txBox="1"/>
          <p:nvPr/>
        </p:nvSpPr>
        <p:spPr>
          <a:xfrm>
            <a:off x="6554806" y="3851052"/>
            <a:ext cx="5284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78031-4002-458E-9F7C-8315AC61A5AB}"/>
              </a:ext>
            </a:extLst>
          </p:cNvPr>
          <p:cNvSpPr txBox="1"/>
          <p:nvPr/>
        </p:nvSpPr>
        <p:spPr>
          <a:xfrm>
            <a:off x="971600" y="12687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3. &gt;,&lt;, =, ?</a:t>
            </a:r>
          </a:p>
        </p:txBody>
      </p:sp>
    </p:spTree>
    <p:extLst>
      <p:ext uri="{BB962C8B-B14F-4D97-AF65-F5344CB8AC3E}">
        <p14:creationId xmlns:p14="http://schemas.microsoft.com/office/powerpoint/2010/main" val="308337025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120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&gt;,&lt;, =, ? 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81</cp:revision>
  <dcterms:created xsi:type="dcterms:W3CDTF">2020-03-23T01:55:28Z</dcterms:created>
  <dcterms:modified xsi:type="dcterms:W3CDTF">2021-08-19T09:23:48Z</dcterms:modified>
</cp:coreProperties>
</file>